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sldIdLst>
    <p:sldId id="256" r:id="rId2"/>
    <p:sldId id="257" r:id="rId3"/>
    <p:sldId id="258" r:id="rId4"/>
    <p:sldId id="263"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E9837AD-4944-4242-BC4C-87A7C4FA5837}" type="datetimeFigureOut">
              <a:rPr lang="en-US" smtClean="0"/>
              <a:pPr/>
              <a:t>5/17/2013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E9837AD-4944-4242-BC4C-87A7C4FA5837}" type="datetimeFigureOut">
              <a:rPr lang="en-US" smtClean="0"/>
              <a:pPr/>
              <a:t>5/17/2013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E9837AD-4944-4242-BC4C-87A7C4FA5837}" type="datetimeFigureOut">
              <a:rPr lang="en-US" smtClean="0"/>
              <a:pPr/>
              <a:t>5/17/2013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E9837AD-4944-4242-BC4C-87A7C4FA5837}" type="datetimeFigureOut">
              <a:rPr lang="en-US" smtClean="0"/>
              <a:pPr/>
              <a:t>5/17/2013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E9837AD-4944-4242-BC4C-87A7C4FA5837}" type="datetimeFigureOut">
              <a:rPr lang="en-US" smtClean="0"/>
              <a:pPr/>
              <a:t>5/17/2013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E9837AD-4944-4242-BC4C-87A7C4FA5837}" type="datetimeFigureOut">
              <a:rPr lang="en-US" smtClean="0"/>
              <a:pPr/>
              <a:t>5/17/2013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7B6BD05-1D8A-48BF-B3B5-256159600382}"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E9837AD-4944-4242-BC4C-87A7C4FA5837}" type="datetimeFigureOut">
              <a:rPr lang="en-US" smtClean="0"/>
              <a:pPr/>
              <a:t>5/17/2013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7B6BD05-1D8A-48BF-B3B5-256159600382}"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by2prd0410.outlook.com/owa/redir.aspx?C=vA_c3RrBLk2ICDdmLswIJxNcBGcbD9AIu3ZCyo5olGliSzgliFsSAPKem91s2GuwFiuKIn8DG98.&amp;URL=http://www.teachingideas.co.uk/science/createyourownanimal.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mbgnet.net/sets/rforest/where.htm" TargetMode="External"/><Relationship Id="rId2" Type="http://schemas.openxmlformats.org/officeDocument/2006/relationships/hyperlink" Target="http://www.mbgnet.net/sets/rforest/index.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Spider monkey frog</a:t>
            </a:r>
            <a:endParaRPr lang="en-US" dirty="0"/>
          </a:p>
        </p:txBody>
      </p:sp>
      <p:sp>
        <p:nvSpPr>
          <p:cNvPr id="3" name="Subtitle 2"/>
          <p:cNvSpPr>
            <a:spLocks noGrp="1"/>
          </p:cNvSpPr>
          <p:nvPr>
            <p:ph type="subTitle" idx="1"/>
          </p:nvPr>
        </p:nvSpPr>
        <p:spPr/>
        <p:txBody>
          <a:bodyPr/>
          <a:lstStyle/>
          <a:p>
            <a:r>
              <a:rPr lang="en-US" dirty="0" smtClean="0"/>
              <a:t>By : ISABELLE GOEBEL</a:t>
            </a:r>
            <a:endParaRPr lang="en-US" dirty="0"/>
          </a:p>
        </p:txBody>
      </p:sp>
    </p:spTree>
    <p:extLst>
      <p:ext uri="{BB962C8B-B14F-4D97-AF65-F5344CB8AC3E}">
        <p14:creationId xmlns="" xmlns:p14="http://schemas.microsoft.com/office/powerpoint/2010/main" val="1602590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Tropical Rainforest</a:t>
            </a:r>
            <a:endParaRPr lang="en-US" dirty="0"/>
          </a:p>
        </p:txBody>
      </p:sp>
      <p:sp>
        <p:nvSpPr>
          <p:cNvPr id="3" name="Content Placeholder 2"/>
          <p:cNvSpPr>
            <a:spLocks noGrp="1"/>
          </p:cNvSpPr>
          <p:nvPr>
            <p:ph idx="1"/>
          </p:nvPr>
        </p:nvSpPr>
        <p:spPr/>
        <p:txBody>
          <a:bodyPr/>
          <a:lstStyle/>
          <a:p>
            <a:r>
              <a:rPr lang="en-US" dirty="0" smtClean="0"/>
              <a:t>Location : South America</a:t>
            </a:r>
          </a:p>
          <a:p>
            <a:r>
              <a:rPr lang="en-US" dirty="0" smtClean="0"/>
              <a:t>Characteristics : lots of trees and  humid</a:t>
            </a:r>
          </a:p>
          <a:p>
            <a:r>
              <a:rPr lang="en-US" dirty="0" smtClean="0"/>
              <a:t>What it takes to survive: strong arms and legs and poison</a:t>
            </a:r>
          </a:p>
        </p:txBody>
      </p:sp>
    </p:spTree>
    <p:extLst>
      <p:ext uri="{BB962C8B-B14F-4D97-AF65-F5344CB8AC3E}">
        <p14:creationId xmlns="" xmlns:p14="http://schemas.microsoft.com/office/powerpoint/2010/main" val="498821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Information on Habitat </a:t>
            </a:r>
            <a:br>
              <a:rPr lang="en-US" dirty="0" smtClean="0"/>
            </a:br>
            <a:endParaRPr lang="en-US" dirty="0"/>
          </a:p>
        </p:txBody>
      </p:sp>
      <p:pic>
        <p:nvPicPr>
          <p:cNvPr id="4" name="Content Placeholder 3" descr="100275-004-025E9018.jpg"/>
          <p:cNvPicPr>
            <a:picLocks noGrp="1" noChangeAspect="1"/>
          </p:cNvPicPr>
          <p:nvPr>
            <p:ph idx="1"/>
          </p:nvPr>
        </p:nvPicPr>
        <p:blipFill>
          <a:blip r:embed="rId2" cstate="print">
            <a:extLst>
              <a:ext uri="{28A0092B-C50C-407E-A947-70E740481C1C}">
                <a14:useLocalDpi xmlns="" xmlns:a14="http://schemas.microsoft.com/office/drawing/2010/main" val="0"/>
              </a:ext>
            </a:extLst>
          </a:blip>
          <a:srcRect t="8565" b="8565"/>
          <a:stretch>
            <a:fillRect/>
          </a:stretch>
        </p:blipFill>
        <p:spPr>
          <a:xfrm>
            <a:off x="152400" y="1143000"/>
            <a:ext cx="5042831" cy="2773363"/>
          </a:xfrm>
        </p:spPr>
      </p:pic>
      <p:pic>
        <p:nvPicPr>
          <p:cNvPr id="3" name="Picture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953000" y="4114800"/>
            <a:ext cx="3810000" cy="2512979"/>
          </a:xfrm>
          <a:prstGeom prst="rect">
            <a:avLst/>
          </a:prstGeom>
        </p:spPr>
      </p:pic>
    </p:spTree>
    <p:extLst>
      <p:ext uri="{BB962C8B-B14F-4D97-AF65-F5344CB8AC3E}">
        <p14:creationId xmlns="" xmlns:p14="http://schemas.microsoft.com/office/powerpoint/2010/main" val="1186249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Content Placeholder 4"/>
          <p:cNvSpPr>
            <a:spLocks noGrp="1"/>
          </p:cNvSpPr>
          <p:nvPr>
            <p:ph idx="1"/>
          </p:nvPr>
        </p:nvSpPr>
        <p:spPr/>
        <p:txBody>
          <a:bodyPr/>
          <a:lstStyle/>
          <a:p>
            <a:endParaRPr lang="en-US"/>
          </a:p>
        </p:txBody>
      </p:sp>
    </p:spTree>
    <p:extLst>
      <p:ext uri="{BB962C8B-B14F-4D97-AF65-F5344CB8AC3E}">
        <p14:creationId xmlns="" xmlns:p14="http://schemas.microsoft.com/office/powerpoint/2010/main" val="56797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Adaptations</a:t>
            </a:r>
            <a:endParaRPr lang="en-US" dirty="0"/>
          </a:p>
        </p:txBody>
      </p:sp>
      <p:sp>
        <p:nvSpPr>
          <p:cNvPr id="3" name="Content Placeholder 2"/>
          <p:cNvSpPr>
            <a:spLocks noGrp="1"/>
          </p:cNvSpPr>
          <p:nvPr>
            <p:ph idx="1"/>
          </p:nvPr>
        </p:nvSpPr>
        <p:spPr/>
        <p:txBody>
          <a:bodyPr/>
          <a:lstStyle/>
          <a:p>
            <a:r>
              <a:rPr lang="en-US" dirty="0" smtClean="0"/>
              <a:t>It takes strong legs , arms and poison because the strong legs and arms to swing on trees to help it get away from animals . The poison helps it because it can harm animals if they will hurt it.</a:t>
            </a:r>
            <a:endParaRPr lang="en-US" dirty="0"/>
          </a:p>
        </p:txBody>
      </p:sp>
    </p:spTree>
    <p:extLst>
      <p:ext uri="{BB962C8B-B14F-4D97-AF65-F5344CB8AC3E}">
        <p14:creationId xmlns="" xmlns:p14="http://schemas.microsoft.com/office/powerpoint/2010/main" val="32403466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Spider monkey frog!</a:t>
            </a:r>
            <a:endParaRPr lang="en-US" dirty="0"/>
          </a:p>
        </p:txBody>
      </p:sp>
      <p:sp>
        <p:nvSpPr>
          <p:cNvPr id="3" name="Content Placeholder 2"/>
          <p:cNvSpPr>
            <a:spLocks noGrp="1"/>
          </p:cNvSpPr>
          <p:nvPr>
            <p:ph idx="1"/>
          </p:nvPr>
        </p:nvSpPr>
        <p:spPr/>
        <p:txBody>
          <a:bodyPr/>
          <a:lstStyle/>
          <a:p>
            <a:r>
              <a:rPr lang="en-US" dirty="0" smtClean="0"/>
              <a:t>Go to </a:t>
            </a:r>
            <a:r>
              <a:rPr lang="en-US" dirty="0" smtClean="0">
                <a:hlinkClick r:id="rId2"/>
              </a:rPr>
              <a:t>http://www.teachingideas.co.uk/science/createyourownanimal.htm</a:t>
            </a:r>
            <a:r>
              <a:rPr lang="en-US" dirty="0" smtClean="0"/>
              <a:t/>
            </a:r>
            <a:br>
              <a:rPr lang="en-US" dirty="0" smtClean="0"/>
            </a:br>
            <a:r>
              <a:rPr lang="en-US" dirty="0" smtClean="0"/>
              <a:t>and create your new species!</a:t>
            </a:r>
          </a:p>
          <a:p>
            <a:r>
              <a:rPr lang="en-US" dirty="0" smtClean="0"/>
              <a:t>Name</a:t>
            </a:r>
          </a:p>
          <a:p>
            <a:r>
              <a:rPr lang="en-US" dirty="0" smtClean="0"/>
              <a:t>Picture</a:t>
            </a:r>
            <a:endParaRPr lang="en-US" dirty="0"/>
          </a:p>
        </p:txBody>
      </p:sp>
    </p:spTree>
    <p:extLst>
      <p:ext uri="{BB962C8B-B14F-4D97-AF65-F5344CB8AC3E}">
        <p14:creationId xmlns="" xmlns:p14="http://schemas.microsoft.com/office/powerpoint/2010/main" val="35014450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a:t>
            </a:r>
            <a:endParaRPr lang="en-US" dirty="0"/>
          </a:p>
        </p:txBody>
      </p:sp>
      <p:sp>
        <p:nvSpPr>
          <p:cNvPr id="3" name="Content Placeholder 2"/>
          <p:cNvSpPr>
            <a:spLocks noGrp="1"/>
          </p:cNvSpPr>
          <p:nvPr>
            <p:ph idx="1"/>
          </p:nvPr>
        </p:nvSpPr>
        <p:spPr/>
        <p:txBody>
          <a:bodyPr/>
          <a:lstStyle/>
          <a:p>
            <a:r>
              <a:rPr lang="en-US" dirty="0" smtClean="0"/>
              <a:t>My animal can survive in the rain forest because its arms and legs can swing around on trees. It also has poison in it so when ever an animal tries to eat it will hurt the animal!</a:t>
            </a:r>
            <a:endParaRPr lang="en-US" dirty="0"/>
          </a:p>
        </p:txBody>
      </p:sp>
    </p:spTree>
    <p:extLst>
      <p:ext uri="{BB962C8B-B14F-4D97-AF65-F5344CB8AC3E}">
        <p14:creationId xmlns="" xmlns:p14="http://schemas.microsoft.com/office/powerpoint/2010/main" val="3600888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en-US" dirty="0" smtClean="0">
                <a:hlinkClick r:id="rId2"/>
              </a:rPr>
              <a:t>http://www.mbgnet.net/sets/rforest/index.htm</a:t>
            </a:r>
            <a:endParaRPr lang="en-US" dirty="0" smtClean="0"/>
          </a:p>
          <a:p>
            <a:r>
              <a:rPr lang="en-US" dirty="0" smtClean="0">
                <a:hlinkClick r:id="rId3"/>
              </a:rPr>
              <a:t>http://www.mbgnet.net/sets/rforest/where.htm</a:t>
            </a:r>
            <a:endParaRPr lang="en-US" dirty="0" smtClean="0"/>
          </a:p>
          <a:p>
            <a:r>
              <a:rPr lang="en-US" dirty="0" smtClean="0"/>
              <a:t>https://en.wikipedia.org/wiki/Poison_dart_frog</a:t>
            </a:r>
            <a:br>
              <a:rPr lang="en-US" dirty="0" smtClean="0"/>
            </a:br>
            <a:endParaRPr lang="en-US" dirty="0"/>
          </a:p>
        </p:txBody>
      </p:sp>
    </p:spTree>
    <p:extLst>
      <p:ext uri="{BB962C8B-B14F-4D97-AF65-F5344CB8AC3E}">
        <p14:creationId xmlns="" xmlns:p14="http://schemas.microsoft.com/office/powerpoint/2010/main" val="17625501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130</TotalTime>
  <Words>138</Words>
  <Application>Microsoft Office PowerPoint</Application>
  <PresentationFormat>On-screen Show (4:3)</PresentationFormat>
  <Paragraphs>19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Solstice</vt:lpstr>
      <vt:lpstr>Spider monkey frog</vt:lpstr>
      <vt:lpstr>Tropical Rainforest</vt:lpstr>
      <vt:lpstr>More Information on Habitat  </vt:lpstr>
      <vt:lpstr>Slide 4</vt:lpstr>
      <vt:lpstr>Animal Adaptations</vt:lpstr>
      <vt:lpstr>Spider monkey frog!</vt:lpstr>
      <vt:lpstr>Evidence</vt:lpstr>
      <vt:lpstr>Citations</vt:lpstr>
    </vt:vector>
  </TitlesOfParts>
  <Company>University of Memphis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Your Own Animal</dc:title>
  <dc:creator>Logan</dc:creator>
  <cp:lastModifiedBy>burrs</cp:lastModifiedBy>
  <cp:revision>16</cp:revision>
  <dcterms:created xsi:type="dcterms:W3CDTF">2013-04-16T01:24:27Z</dcterms:created>
  <dcterms:modified xsi:type="dcterms:W3CDTF">2013-05-17T16:26:28Z</dcterms:modified>
</cp:coreProperties>
</file>